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bin"/>
      <p:regular r:id="rId10"/>
      <p:bold r:id="rId11"/>
      <p:italic r:id="rId12"/>
      <p:boldItalic r:id="rId13"/>
    </p:embeddedFont>
    <p:embeddedFont>
      <p:font typeface="Permanent Marker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252e8d072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252e8d072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252e8d072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252e8d072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52e8d07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52e8d07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52e8d072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252e8d072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52e8d072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52e8d072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52e8d072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52e8d072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52e8d072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52e8d072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ugQLL65BK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C:\Users\Public\Pictures\Sample 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75" y="205725"/>
            <a:ext cx="4800600" cy="340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 txBox="1"/>
          <p:nvPr/>
        </p:nvSpPr>
        <p:spPr>
          <a:xfrm>
            <a:off x="2243175" y="245500"/>
            <a:ext cx="4674600" cy="32940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38850" y="313825"/>
            <a:ext cx="4510500" cy="3157500"/>
          </a:xfrm>
          <a:prstGeom prst="rect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8475" y="3764275"/>
            <a:ext cx="91440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5th &amp; 6th Grade</a:t>
            </a:r>
            <a:r>
              <a:rPr lang="en" sz="3000">
                <a:solidFill>
                  <a:srgbClr val="99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                                   RAISING AWARENESS - ADVISORY PROJECT</a:t>
            </a:r>
            <a:endParaRPr sz="3000">
              <a:solidFill>
                <a:srgbClr val="99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46625" y="177200"/>
            <a:ext cx="8123400" cy="45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Permanent Marker"/>
                <a:ea typeface="Permanent Marker"/>
                <a:cs typeface="Permanent Marker"/>
                <a:sym typeface="Permanent Marker"/>
              </a:rPr>
              <a:t>Expectations</a:t>
            </a:r>
            <a:endParaRPr sz="40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Each 5</a:t>
            </a:r>
            <a:r>
              <a:rPr lang="en" sz="3300" b="1" baseline="300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" sz="2000" b="1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and 6</a:t>
            </a:r>
            <a:r>
              <a:rPr lang="en" sz="3300" b="1" baseline="300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" sz="2000" b="1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Grade Advisory is to:</a:t>
            </a:r>
            <a:endParaRPr sz="2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Decide on a Cause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Research that Cause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Decide how they will spread awareness (pick a strategy.)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Create something tangible they will use to spread awareness during Segue’s Awareness Month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Submit idea before the portfolio deadline (11/14)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❏"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Show up!  Be ready during Awareness Month to spread information on your cause to raise awareness.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11150" y="80100"/>
            <a:ext cx="81234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CC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of Causes  (these are just ideas-feel free to venture out.)</a:t>
            </a:r>
            <a:endParaRPr sz="3600" b="1">
              <a:solidFill>
                <a:srgbClr val="CC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CC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Access to Quality Education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Protecting Animals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Global Warming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Racial Ethnic and Cultural Inclusiveness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Increasing access to Technology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Increasing Access to Clean Water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Reducing Child Mortality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Gender Equality and Empowering Women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Spreading Kindness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School Safety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Syrian Refugee Crisis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Undocumented Rights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Poverty and Hunger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Char char="❏"/>
            </a:pPr>
            <a:r>
              <a:rPr lang="en"/>
              <a:t>Health (allergies, cancer, Alzheimer's, drug overdose)</a:t>
            </a: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75" y="1375468"/>
            <a:ext cx="2487699" cy="10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3387" y="3315900"/>
            <a:ext cx="2646401" cy="13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13" y="2514915"/>
            <a:ext cx="1573826" cy="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731" y="3523918"/>
            <a:ext cx="1661625" cy="11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6624" y="1268711"/>
            <a:ext cx="1661625" cy="76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0313" y="2213863"/>
            <a:ext cx="1494225" cy="1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75725" y="80100"/>
            <a:ext cx="84705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ermanent Marker"/>
                <a:ea typeface="Permanent Marker"/>
                <a:cs typeface="Permanent Marker"/>
                <a:sym typeface="Permanent Marker"/>
              </a:rPr>
              <a:t>Ways to Raise and Spread Awareness for your Cause</a:t>
            </a:r>
            <a:endParaRPr sz="24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CC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Host a Live Educational Event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Make a Press Release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Give Free Advice Relating to your Cause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Have a Contest (Ice Bucket Challenge)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Make some Merchandise (Upstander Pins)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Create a Brochure/Pamphlet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Host a Contest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Organize a Service Project (Allow groups (e.g., service clubs, employees at a company, etc.) to volunteer together in some way related to your work, perhaps on a special volunteer day.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Boost Social Media Awareness (kindness challenge)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Create a PSA (Teach Me how to Brushy</a:t>
            </a:r>
            <a:r>
              <a:rPr lang="en" sz="1500">
                <a:solidFill>
                  <a:srgbClr val="CC0000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500" u="sng">
                <a:solidFill>
                  <a:srgbClr val="CC0000"/>
                </a:solidFill>
                <a:hlinkClick r:id="rId3"/>
              </a:rPr>
              <a:t>https://youtu.be/5ugQLL65BKc</a:t>
            </a:r>
            <a:r>
              <a:rPr lang="en" sz="1500">
                <a:solidFill>
                  <a:srgbClr val="CC0000"/>
                </a:solidFill>
              </a:rPr>
              <a:t>)</a:t>
            </a:r>
            <a:endParaRPr sz="1500">
              <a:solidFill>
                <a:srgbClr val="CC0000"/>
              </a:solidFill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❏"/>
            </a:pPr>
            <a:r>
              <a:rPr lang="en" sz="1500">
                <a:solidFill>
                  <a:srgbClr val="CC0000"/>
                </a:solidFill>
              </a:rPr>
              <a:t>Create a Campaign</a:t>
            </a: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75725" y="80100"/>
            <a:ext cx="8470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CC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INSPIRATION</a:t>
            </a:r>
            <a:endParaRPr sz="36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50" y="775300"/>
            <a:ext cx="3142108" cy="17964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75" y="3003700"/>
            <a:ext cx="2854650" cy="18516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0737" y="719225"/>
            <a:ext cx="2551700" cy="1908575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4671" y="1669650"/>
            <a:ext cx="2052625" cy="2052625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4725" y="3058900"/>
            <a:ext cx="3192450" cy="17964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375725" y="80100"/>
            <a:ext cx="8470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GET APPROVAL</a:t>
            </a: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075" y="631200"/>
            <a:ext cx="4179150" cy="43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196450" y="125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CC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Reflect</a:t>
            </a:r>
            <a:endParaRPr sz="4000"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259325" y="749200"/>
            <a:ext cx="8802900" cy="42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92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rgbClr val="555555"/>
                </a:solidFill>
                <a:highlight>
                  <a:srgbClr val="FFF1A8"/>
                </a:highlight>
              </a:rPr>
              <a:t>Advisory Awareness Project Reflection Questions</a:t>
            </a:r>
            <a:endParaRPr sz="1800" b="1" u="sng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 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1.Describe what you did for your Awareness project.  Why did your advisory choose this cause? (3-5 sentences)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2. Describe your experience working with your advisory on this project (3-5 sentences)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 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 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 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55555"/>
                </a:solidFill>
                <a:highlight>
                  <a:srgbClr val="FFF1A8"/>
                </a:highlight>
              </a:rPr>
              <a:t>3. Do you feel your group was successful in raising awareness on your cause? (3-5 sentences)</a:t>
            </a:r>
            <a:endParaRPr sz="1800" b="1">
              <a:solidFill>
                <a:srgbClr val="555555"/>
              </a:solidFill>
              <a:highlight>
                <a:srgbClr val="FFF1A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Permanent Marker</vt:lpstr>
      <vt:lpstr>Cabin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Segue Staff</dc:creator>
  <cp:lastModifiedBy>Segue Staff</cp:lastModifiedBy>
  <cp:revision>1</cp:revision>
  <dcterms:modified xsi:type="dcterms:W3CDTF">2018-09-12T12:39:09Z</dcterms:modified>
</cp:coreProperties>
</file>